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6" r:id="rId3"/>
    <p:sldId id="280" r:id="rId4"/>
    <p:sldId id="263" r:id="rId6"/>
    <p:sldId id="281" r:id="rId7"/>
    <p:sldId id="267" r:id="rId8"/>
    <p:sldId id="350" r:id="rId9"/>
    <p:sldId id="314" r:id="rId10"/>
    <p:sldId id="282" r:id="rId11"/>
    <p:sldId id="296" r:id="rId12"/>
    <p:sldId id="338" r:id="rId13"/>
    <p:sldId id="283" r:id="rId14"/>
    <p:sldId id="345" r:id="rId15"/>
    <p:sldId id="351" r:id="rId16"/>
    <p:sldId id="343" r:id="rId17"/>
    <p:sldId id="352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668" y="-108"/>
      </p:cViewPr>
      <p:guideLst>
        <p:guide orient="horz" pos="2133"/>
        <p:guide orient="horz" pos="1515"/>
        <p:guide pos="389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 5"/>
            <p:cNvSpPr/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45" y="0"/>
            <a:ext cx="3565884" cy="5176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917" y="3323087"/>
            <a:ext cx="2451107" cy="3558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46240" y="1580624"/>
            <a:ext cx="5491480" cy="5277376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/>
            <p:cNvSpPr/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"/>
            <p:cNvSpPr/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4"/>
            <p:cNvSpPr/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5"/>
            <p:cNvSpPr/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6"/>
            <p:cNvSpPr/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9"/>
            <p:cNvSpPr/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"/>
            <p:cNvSpPr/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"/>
            <p:cNvSpPr/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2"/>
            <p:cNvSpPr/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3"/>
            <p:cNvSpPr/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4"/>
            <p:cNvSpPr/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/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/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7"/>
            <p:cNvSpPr/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8"/>
            <p:cNvSpPr/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"/>
            <p:cNvSpPr/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1"/>
            <p:cNvSpPr/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"/>
            <p:cNvSpPr/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3"/>
            <p:cNvSpPr/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/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6"/>
            <p:cNvSpPr/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8"/>
            <p:cNvSpPr/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9"/>
            <p:cNvSpPr/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0"/>
            <p:cNvSpPr/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1"/>
            <p:cNvSpPr/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/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3"/>
            <p:cNvSpPr/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"/>
            <p:cNvSpPr/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5"/>
            <p:cNvSpPr/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1" name="任意多边形 6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5167086" cy="6858000"/>
            <a:chOff x="0" y="0"/>
            <a:chExt cx="5167086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5167086" cy="6858000"/>
              <a:chOff x="0" y="0"/>
              <a:chExt cx="5167086" cy="6858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9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829415" cy="6858000"/>
              </a:xfrm>
              <a:prstGeom prst="rect">
                <a:avLst/>
              </a:prstGeom>
            </p:spPr>
          </p:pic>
          <p:sp>
            <p:nvSpPr>
              <p:cNvPr id="8" name="任意多边形 7"/>
              <p:cNvSpPr/>
              <p:nvPr userDrawn="1"/>
            </p:nvSpPr>
            <p:spPr>
              <a:xfrm>
                <a:off x="1262743" y="3744686"/>
                <a:ext cx="3904343" cy="3004457"/>
              </a:xfrm>
              <a:custGeom>
                <a:avLst/>
                <a:gdLst>
                  <a:gd name="connsiteX0" fmla="*/ 0 w 3904343"/>
                  <a:gd name="connsiteY0" fmla="*/ 319314 h 3004457"/>
                  <a:gd name="connsiteX1" fmla="*/ 1190171 w 3904343"/>
                  <a:gd name="connsiteY1" fmla="*/ 580571 h 3004457"/>
                  <a:gd name="connsiteX2" fmla="*/ 1828800 w 3904343"/>
                  <a:gd name="connsiteY2" fmla="*/ 914400 h 3004457"/>
                  <a:gd name="connsiteX3" fmla="*/ 2496457 w 3904343"/>
                  <a:gd name="connsiteY3" fmla="*/ 1480457 h 3004457"/>
                  <a:gd name="connsiteX4" fmla="*/ 3265714 w 3904343"/>
                  <a:gd name="connsiteY4" fmla="*/ 2525485 h 3004457"/>
                  <a:gd name="connsiteX5" fmla="*/ 3846286 w 3904343"/>
                  <a:gd name="connsiteY5" fmla="*/ 3004457 h 3004457"/>
                  <a:gd name="connsiteX6" fmla="*/ 3904343 w 3904343"/>
                  <a:gd name="connsiteY6" fmla="*/ 43543 h 3004457"/>
                  <a:gd name="connsiteX7" fmla="*/ 1857828 w 3904343"/>
                  <a:gd name="connsiteY7" fmla="*/ 0 h 3004457"/>
                  <a:gd name="connsiteX8" fmla="*/ 290286 w 3904343"/>
                  <a:gd name="connsiteY8" fmla="*/ 203200 h 3004457"/>
                  <a:gd name="connsiteX9" fmla="*/ 0 w 3904343"/>
                  <a:gd name="connsiteY9" fmla="*/ 319314 h 300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4343" h="3004457">
                    <a:moveTo>
                      <a:pt x="0" y="319314"/>
                    </a:moveTo>
                    <a:lnTo>
                      <a:pt x="1190171" y="580571"/>
                    </a:lnTo>
                    <a:lnTo>
                      <a:pt x="1828800" y="914400"/>
                    </a:lnTo>
                    <a:lnTo>
                      <a:pt x="2496457" y="1480457"/>
                    </a:lnTo>
                    <a:lnTo>
                      <a:pt x="3265714" y="2525485"/>
                    </a:lnTo>
                    <a:lnTo>
                      <a:pt x="3846286" y="3004457"/>
                    </a:lnTo>
                    <a:lnTo>
                      <a:pt x="3904343" y="43543"/>
                    </a:lnTo>
                    <a:lnTo>
                      <a:pt x="1857828" y="0"/>
                    </a:lnTo>
                    <a:lnTo>
                      <a:pt x="290286" y="203200"/>
                    </a:lnTo>
                    <a:lnTo>
                      <a:pt x="0" y="3193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0" y="0"/>
              <a:ext cx="4328160" cy="2849880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alpha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3" Type="http://schemas.openxmlformats.org/officeDocument/2006/relationships/notesSlide" Target="../notesSlides/notesSlide12.xml"/><Relationship Id="rId82" Type="http://schemas.openxmlformats.org/officeDocument/2006/relationships/slideLayout" Target="../slideLayouts/slideLayout1.xml"/><Relationship Id="rId81" Type="http://schemas.openxmlformats.org/officeDocument/2006/relationships/tags" Target="../tags/tag94.xml"/><Relationship Id="rId80" Type="http://schemas.openxmlformats.org/officeDocument/2006/relationships/tags" Target="../tags/tag93.xml"/><Relationship Id="rId8" Type="http://schemas.openxmlformats.org/officeDocument/2006/relationships/tags" Target="../tags/tag21.xml"/><Relationship Id="rId79" Type="http://schemas.openxmlformats.org/officeDocument/2006/relationships/tags" Target="../tags/tag92.xml"/><Relationship Id="rId78" Type="http://schemas.openxmlformats.org/officeDocument/2006/relationships/tags" Target="../tags/tag91.xml"/><Relationship Id="rId77" Type="http://schemas.openxmlformats.org/officeDocument/2006/relationships/tags" Target="../tags/tag90.xml"/><Relationship Id="rId76" Type="http://schemas.openxmlformats.org/officeDocument/2006/relationships/tags" Target="../tags/tag89.xml"/><Relationship Id="rId75" Type="http://schemas.openxmlformats.org/officeDocument/2006/relationships/tags" Target="../tags/tag88.xml"/><Relationship Id="rId74" Type="http://schemas.openxmlformats.org/officeDocument/2006/relationships/tags" Target="../tags/tag87.xml"/><Relationship Id="rId73" Type="http://schemas.openxmlformats.org/officeDocument/2006/relationships/tags" Target="../tags/tag86.xml"/><Relationship Id="rId72" Type="http://schemas.openxmlformats.org/officeDocument/2006/relationships/tags" Target="../tags/tag85.xml"/><Relationship Id="rId71" Type="http://schemas.openxmlformats.org/officeDocument/2006/relationships/tags" Target="../tags/tag84.xml"/><Relationship Id="rId70" Type="http://schemas.openxmlformats.org/officeDocument/2006/relationships/tags" Target="../tags/tag83.xml"/><Relationship Id="rId7" Type="http://schemas.openxmlformats.org/officeDocument/2006/relationships/tags" Target="../tags/tag20.xml"/><Relationship Id="rId69" Type="http://schemas.openxmlformats.org/officeDocument/2006/relationships/tags" Target="../tags/tag82.xml"/><Relationship Id="rId68" Type="http://schemas.openxmlformats.org/officeDocument/2006/relationships/tags" Target="../tags/tag81.xml"/><Relationship Id="rId67" Type="http://schemas.openxmlformats.org/officeDocument/2006/relationships/tags" Target="../tags/tag80.xml"/><Relationship Id="rId66" Type="http://schemas.openxmlformats.org/officeDocument/2006/relationships/tags" Target="../tags/tag79.xml"/><Relationship Id="rId65" Type="http://schemas.openxmlformats.org/officeDocument/2006/relationships/tags" Target="../tags/tag78.xml"/><Relationship Id="rId64" Type="http://schemas.openxmlformats.org/officeDocument/2006/relationships/tags" Target="../tags/tag77.xml"/><Relationship Id="rId63" Type="http://schemas.openxmlformats.org/officeDocument/2006/relationships/tags" Target="../tags/tag76.xml"/><Relationship Id="rId62" Type="http://schemas.openxmlformats.org/officeDocument/2006/relationships/tags" Target="../tags/tag75.xml"/><Relationship Id="rId61" Type="http://schemas.openxmlformats.org/officeDocument/2006/relationships/tags" Target="../tags/tag74.xml"/><Relationship Id="rId60" Type="http://schemas.openxmlformats.org/officeDocument/2006/relationships/tags" Target="../tags/tag73.xml"/><Relationship Id="rId6" Type="http://schemas.openxmlformats.org/officeDocument/2006/relationships/tags" Target="../tags/tag19.xml"/><Relationship Id="rId59" Type="http://schemas.openxmlformats.org/officeDocument/2006/relationships/tags" Target="../tags/tag72.xml"/><Relationship Id="rId58" Type="http://schemas.openxmlformats.org/officeDocument/2006/relationships/tags" Target="../tags/tag71.xml"/><Relationship Id="rId57" Type="http://schemas.openxmlformats.org/officeDocument/2006/relationships/tags" Target="../tags/tag70.xml"/><Relationship Id="rId56" Type="http://schemas.openxmlformats.org/officeDocument/2006/relationships/tags" Target="../tags/tag69.xml"/><Relationship Id="rId55" Type="http://schemas.openxmlformats.org/officeDocument/2006/relationships/tags" Target="../tags/tag68.xml"/><Relationship Id="rId54" Type="http://schemas.openxmlformats.org/officeDocument/2006/relationships/tags" Target="../tags/tag67.xml"/><Relationship Id="rId53" Type="http://schemas.openxmlformats.org/officeDocument/2006/relationships/tags" Target="../tags/tag66.xml"/><Relationship Id="rId52" Type="http://schemas.openxmlformats.org/officeDocument/2006/relationships/tags" Target="../tags/tag65.xml"/><Relationship Id="rId51" Type="http://schemas.openxmlformats.org/officeDocument/2006/relationships/tags" Target="../tags/tag64.xml"/><Relationship Id="rId50" Type="http://schemas.openxmlformats.org/officeDocument/2006/relationships/tags" Target="../tags/tag63.xml"/><Relationship Id="rId5" Type="http://schemas.openxmlformats.org/officeDocument/2006/relationships/tags" Target="../tags/tag18.xml"/><Relationship Id="rId49" Type="http://schemas.openxmlformats.org/officeDocument/2006/relationships/tags" Target="../tags/tag62.xml"/><Relationship Id="rId48" Type="http://schemas.openxmlformats.org/officeDocument/2006/relationships/tags" Target="../tags/tag61.xml"/><Relationship Id="rId47" Type="http://schemas.openxmlformats.org/officeDocument/2006/relationships/tags" Target="../tags/tag60.xml"/><Relationship Id="rId46" Type="http://schemas.openxmlformats.org/officeDocument/2006/relationships/tags" Target="../tags/tag59.xml"/><Relationship Id="rId45" Type="http://schemas.openxmlformats.org/officeDocument/2006/relationships/tags" Target="../tags/tag58.xml"/><Relationship Id="rId44" Type="http://schemas.openxmlformats.org/officeDocument/2006/relationships/tags" Target="../tags/tag57.xml"/><Relationship Id="rId43" Type="http://schemas.openxmlformats.org/officeDocument/2006/relationships/tags" Target="../tags/tag56.xml"/><Relationship Id="rId42" Type="http://schemas.openxmlformats.org/officeDocument/2006/relationships/tags" Target="../tags/tag55.xml"/><Relationship Id="rId41" Type="http://schemas.openxmlformats.org/officeDocument/2006/relationships/tags" Target="../tags/tag54.xml"/><Relationship Id="rId40" Type="http://schemas.openxmlformats.org/officeDocument/2006/relationships/tags" Target="../tags/tag53.xml"/><Relationship Id="rId4" Type="http://schemas.openxmlformats.org/officeDocument/2006/relationships/tags" Target="../tags/tag17.xml"/><Relationship Id="rId39" Type="http://schemas.openxmlformats.org/officeDocument/2006/relationships/tags" Target="../tags/tag52.xml"/><Relationship Id="rId38" Type="http://schemas.openxmlformats.org/officeDocument/2006/relationships/tags" Target="../tags/tag51.xml"/><Relationship Id="rId37" Type="http://schemas.openxmlformats.org/officeDocument/2006/relationships/tags" Target="../tags/tag50.xml"/><Relationship Id="rId36" Type="http://schemas.openxmlformats.org/officeDocument/2006/relationships/tags" Target="../tags/tag49.xml"/><Relationship Id="rId35" Type="http://schemas.openxmlformats.org/officeDocument/2006/relationships/tags" Target="../tags/tag48.xml"/><Relationship Id="rId34" Type="http://schemas.openxmlformats.org/officeDocument/2006/relationships/tags" Target="../tags/tag47.xml"/><Relationship Id="rId33" Type="http://schemas.openxmlformats.org/officeDocument/2006/relationships/tags" Target="../tags/tag46.xml"/><Relationship Id="rId32" Type="http://schemas.openxmlformats.org/officeDocument/2006/relationships/tags" Target="../tags/tag45.xml"/><Relationship Id="rId31" Type="http://schemas.openxmlformats.org/officeDocument/2006/relationships/tags" Target="../tags/tag44.xml"/><Relationship Id="rId30" Type="http://schemas.openxmlformats.org/officeDocument/2006/relationships/tags" Target="../tags/tag43.xml"/><Relationship Id="rId3" Type="http://schemas.openxmlformats.org/officeDocument/2006/relationships/tags" Target="../tags/tag16.xml"/><Relationship Id="rId29" Type="http://schemas.openxmlformats.org/officeDocument/2006/relationships/tags" Target="../tags/tag42.xml"/><Relationship Id="rId28" Type="http://schemas.openxmlformats.org/officeDocument/2006/relationships/tags" Target="../tags/tag41.xml"/><Relationship Id="rId27" Type="http://schemas.openxmlformats.org/officeDocument/2006/relationships/tags" Target="../tags/tag40.xml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microsoft.com/office/2007/relationships/hdphoto" Target="../media/image11.wdp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24130"/>
            <a:ext cx="12191365" cy="695642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29" y="-1143"/>
            <a:ext cx="7820116" cy="6858000"/>
          </a:xfrm>
          <a:prstGeom prst="rect">
            <a:avLst/>
          </a:prstGeom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92974" y="460025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675280" y="1446979"/>
            <a:ext cx="7817679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spc="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TomAndJerry</a:t>
            </a:r>
            <a:endParaRPr lang="en-US" altLang="zh-CN" sz="4000" spc="6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675248" y="5042975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 rot="-5400000">
            <a:off x="-100349" y="-280423"/>
            <a:ext cx="478489" cy="560847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-5400000">
            <a:off x="740470" y="6597207"/>
            <a:ext cx="300471" cy="352188"/>
            <a:chOff x="758562" y="2561597"/>
            <a:chExt cx="423517" cy="496415"/>
          </a:xfrm>
        </p:grpSpPr>
        <p:sp>
          <p:nvSpPr>
            <p:cNvPr id="88" name="任意多边形 8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118803" y="6062219"/>
            <a:ext cx="478489" cy="560847"/>
            <a:chOff x="758562" y="2561597"/>
            <a:chExt cx="423517" cy="496415"/>
          </a:xfrm>
        </p:grpSpPr>
        <p:sp>
          <p:nvSpPr>
            <p:cNvPr id="95" name="任意多边形 9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2025763" y="5476298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2830" y="5366385"/>
            <a:ext cx="716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制作人：唐文斌、欧文健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04167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2" grpId="0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 descr="69ab1ce6631a0b5a96a5fc5c66992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972185"/>
            <a:ext cx="9265285" cy="4754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69" y="927286"/>
            <a:ext cx="5359636" cy="484511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82365" y="57785"/>
            <a:ext cx="3399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ui</a:t>
            </a:r>
            <a:r>
              <a:rPr lang="zh-CN" altLang="en-US" sz="2800" b="1"/>
              <a:t>测试结果</a:t>
            </a:r>
            <a:endParaRPr lang="zh-CN" altLang="en-US" sz="2800" b="1"/>
          </a:p>
        </p:txBody>
      </p:sp>
      <p:pic>
        <p:nvPicPr>
          <p:cNvPr id="9" name="图片 3" descr="10372f5f0f5c5ab8cb3253dc54b66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" y="1821815"/>
            <a:ext cx="9258935" cy="475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88131" y="417391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用户体验和改进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875" y="292735"/>
            <a:ext cx="2050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用户反馈</a:t>
            </a:r>
            <a:endParaRPr lang="zh-CN" altLang="en-US" sz="3200" spc="100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876800" y="1155700"/>
            <a:ext cx="136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微信回访</a:t>
            </a:r>
            <a:endParaRPr lang="zh-CN" altLang="en-US"/>
          </a:p>
        </p:txBody>
      </p:sp>
      <p:pic>
        <p:nvPicPr>
          <p:cNvPr id="8" name="图片 4" descr="7ebfb4d4a511ed280b240aa13c00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3828" y="2276475"/>
            <a:ext cx="3209925" cy="3909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99070" y="2069465"/>
            <a:ext cx="3601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反馈问题</a:t>
            </a:r>
            <a:r>
              <a:rPr lang="en-US" altLang="zh-CN"/>
              <a:t>1</a:t>
            </a:r>
            <a:r>
              <a:rPr lang="zh-CN" altLang="en-US"/>
              <a:t>：人物动作不连贯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799070" y="2520950"/>
            <a:ext cx="3601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解决方法</a:t>
            </a:r>
            <a:r>
              <a:rPr lang="en-US" altLang="zh-CN"/>
              <a:t>1</a:t>
            </a:r>
            <a:r>
              <a:rPr lang="zh-CN" altLang="en-US"/>
              <a:t>：通过录屏截取视频，</a:t>
            </a:r>
            <a:r>
              <a:rPr lang="en-US" altLang="zh-CN"/>
              <a:t>	     </a:t>
            </a:r>
            <a:r>
              <a:rPr lang="zh-CN" altLang="en-US"/>
              <a:t>再逐帧截取人物动作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270" y="3510915"/>
            <a:ext cx="4876800" cy="26746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9070" y="3606165"/>
            <a:ext cx="3601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反馈问题</a:t>
            </a:r>
            <a:r>
              <a:rPr lang="en-US" altLang="zh-CN"/>
              <a:t>2</a:t>
            </a:r>
            <a:r>
              <a:rPr lang="zh-CN" altLang="en-US"/>
              <a:t>：图片背景衔接不好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99070" y="4138930"/>
            <a:ext cx="3601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解决方法</a:t>
            </a:r>
            <a:r>
              <a:rPr lang="en-US" altLang="zh-CN"/>
              <a:t>2</a:t>
            </a:r>
            <a:r>
              <a:rPr lang="zh-CN" altLang="en-US"/>
              <a:t>：将背景图片放入</a:t>
            </a:r>
            <a:r>
              <a:rPr lang="en-US" altLang="zh-CN"/>
              <a:t>ps</a:t>
            </a:r>
            <a:r>
              <a:rPr lang="zh-CN" altLang="en-US"/>
              <a:t>处理，使背景图片左端和右端无缝衔接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9" grpId="1"/>
      <p:bldP spid="10" grpId="1"/>
      <p:bldP spid="12" grpId="0"/>
      <p:bldP spid="13" grpId="0"/>
      <p:bldP spid="12" grpId="1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875" y="292735"/>
            <a:ext cx="2050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用户反馈</a:t>
            </a:r>
            <a:endParaRPr lang="zh-CN" altLang="en-US" sz="3200" spc="100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3465" y="523240"/>
            <a:ext cx="7703820" cy="2567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95" y="1386205"/>
            <a:ext cx="7703185" cy="2568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95" y="2676525"/>
            <a:ext cx="7704455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90" y="4116705"/>
            <a:ext cx="7705090" cy="1854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5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660" y="4078605"/>
            <a:ext cx="213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团队分工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875" y="292735"/>
            <a:ext cx="2050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分工情况</a:t>
            </a:r>
            <a:endParaRPr lang="zh-CN" altLang="en-US" sz="3200" spc="100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36290" y="2691130"/>
            <a:ext cx="66236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唐文斌：主要方负责</a:t>
            </a:r>
            <a:r>
              <a:rPr lang="zh-CN" altLang="en-US">
                <a:sym typeface="+mn-ea"/>
              </a:rPr>
              <a:t>人物奔跑，跳跃等的实现，发放安装包，对用户反馈问题进行改进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欧文健：主要负责页面布局，图片元素获取，发放及回收问卷，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5" y="850900"/>
            <a:ext cx="5359636" cy="4845111"/>
          </a:xfrm>
          <a:prstGeom prst="rect">
            <a:avLst/>
          </a:prstGeom>
        </p:spPr>
      </p:pic>
      <p:sp>
        <p:nvSpPr>
          <p:cNvPr id="5" name="PA_椭圆 4"/>
          <p:cNvSpPr/>
          <p:nvPr>
            <p:custDataLst>
              <p:tags r:id="rId3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4"/>
            </p:custDataLst>
          </p:nvPr>
        </p:nvSpPr>
        <p:spPr>
          <a:xfrm>
            <a:off x="9797002" y="1157314"/>
            <a:ext cx="36486" cy="36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5"/>
            </p:custDataLst>
          </p:nvPr>
        </p:nvSpPr>
        <p:spPr>
          <a:xfrm>
            <a:off x="10317215" y="3569827"/>
            <a:ext cx="36973" cy="36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6"/>
            </p:custDataLst>
          </p:nvPr>
        </p:nvSpPr>
        <p:spPr>
          <a:xfrm>
            <a:off x="2972441" y="965841"/>
            <a:ext cx="37459" cy="37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7"/>
            </p:custDataLst>
          </p:nvPr>
        </p:nvSpPr>
        <p:spPr>
          <a:xfrm>
            <a:off x="4023463" y="4073903"/>
            <a:ext cx="37946" cy="37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椭圆 9"/>
          <p:cNvSpPr/>
          <p:nvPr>
            <p:custDataLst>
              <p:tags r:id="rId8"/>
            </p:custDataLst>
          </p:nvPr>
        </p:nvSpPr>
        <p:spPr>
          <a:xfrm>
            <a:off x="6715377" y="4009917"/>
            <a:ext cx="38432" cy="38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PA_椭圆 10"/>
          <p:cNvSpPr/>
          <p:nvPr>
            <p:custDataLst>
              <p:tags r:id="rId9"/>
            </p:custDataLst>
          </p:nvPr>
        </p:nvSpPr>
        <p:spPr>
          <a:xfrm>
            <a:off x="1954981" y="5091881"/>
            <a:ext cx="38919" cy="38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0"/>
            </p:custDataLst>
          </p:nvPr>
        </p:nvSpPr>
        <p:spPr>
          <a:xfrm>
            <a:off x="4671808" y="6094208"/>
            <a:ext cx="39892" cy="39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1"/>
            </p:custDataLst>
          </p:nvPr>
        </p:nvSpPr>
        <p:spPr>
          <a:xfrm>
            <a:off x="3909322" y="5382522"/>
            <a:ext cx="40378" cy="40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2"/>
            </p:custDataLst>
          </p:nvPr>
        </p:nvSpPr>
        <p:spPr>
          <a:xfrm>
            <a:off x="8049035" y="1597435"/>
            <a:ext cx="40865" cy="40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3"/>
            </p:custDataLst>
          </p:nvPr>
        </p:nvSpPr>
        <p:spPr>
          <a:xfrm>
            <a:off x="10096937" y="5902249"/>
            <a:ext cx="41351" cy="41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4"/>
            </p:custDataLst>
          </p:nvPr>
        </p:nvSpPr>
        <p:spPr>
          <a:xfrm>
            <a:off x="8581462" y="4809562"/>
            <a:ext cx="41838" cy="41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5"/>
            </p:custDataLst>
          </p:nvPr>
        </p:nvSpPr>
        <p:spPr>
          <a:xfrm>
            <a:off x="7514176" y="2434176"/>
            <a:ext cx="42324" cy="423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6"/>
            </p:custDataLst>
          </p:nvPr>
        </p:nvSpPr>
        <p:spPr>
          <a:xfrm>
            <a:off x="10209777" y="1392289"/>
            <a:ext cx="42811" cy="42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7"/>
            </p:custDataLst>
          </p:nvPr>
        </p:nvSpPr>
        <p:spPr>
          <a:xfrm>
            <a:off x="8986403" y="3296803"/>
            <a:ext cx="43297" cy="43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18"/>
            </p:custDataLst>
          </p:nvPr>
        </p:nvSpPr>
        <p:spPr>
          <a:xfrm>
            <a:off x="6128416" y="5569616"/>
            <a:ext cx="43784" cy="43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9"/>
            </p:custDataLst>
          </p:nvPr>
        </p:nvSpPr>
        <p:spPr>
          <a:xfrm>
            <a:off x="4553130" y="2190930"/>
            <a:ext cx="44270" cy="44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0"/>
            </p:custDataLst>
          </p:nvPr>
        </p:nvSpPr>
        <p:spPr>
          <a:xfrm>
            <a:off x="9111457" y="5149057"/>
            <a:ext cx="45243" cy="45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1"/>
            </p:custDataLst>
          </p:nvPr>
        </p:nvSpPr>
        <p:spPr>
          <a:xfrm>
            <a:off x="6596370" y="1884670"/>
            <a:ext cx="45730" cy="45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2"/>
            </p:custDataLst>
          </p:nvPr>
        </p:nvSpPr>
        <p:spPr>
          <a:xfrm>
            <a:off x="4614684" y="2315984"/>
            <a:ext cx="46216" cy="4621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3"/>
            </p:custDataLst>
          </p:nvPr>
        </p:nvSpPr>
        <p:spPr>
          <a:xfrm>
            <a:off x="1023280" y="4263730"/>
            <a:ext cx="46703" cy="46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PA_椭圆 27"/>
          <p:cNvSpPr/>
          <p:nvPr>
            <p:custDataLst>
              <p:tags r:id="rId24"/>
            </p:custDataLst>
          </p:nvPr>
        </p:nvSpPr>
        <p:spPr>
          <a:xfrm>
            <a:off x="9583099" y="1540311"/>
            <a:ext cx="47189" cy="47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5"/>
            </p:custDataLst>
          </p:nvPr>
        </p:nvSpPr>
        <p:spPr>
          <a:xfrm>
            <a:off x="2428338" y="5577938"/>
            <a:ext cx="48162" cy="48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26"/>
            </p:custDataLst>
          </p:nvPr>
        </p:nvSpPr>
        <p:spPr>
          <a:xfrm>
            <a:off x="4612251" y="878451"/>
            <a:ext cx="48649" cy="486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27"/>
            </p:custDataLst>
          </p:nvPr>
        </p:nvSpPr>
        <p:spPr>
          <a:xfrm>
            <a:off x="6084965" y="5564265"/>
            <a:ext cx="49135" cy="491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28"/>
            </p:custDataLst>
          </p:nvPr>
        </p:nvSpPr>
        <p:spPr>
          <a:xfrm>
            <a:off x="7913278" y="5792378"/>
            <a:ext cx="49622" cy="49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29"/>
            </p:custDataLst>
          </p:nvPr>
        </p:nvSpPr>
        <p:spPr>
          <a:xfrm>
            <a:off x="5029892" y="1143692"/>
            <a:ext cx="50108" cy="50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0"/>
            </p:custDataLst>
          </p:nvPr>
        </p:nvSpPr>
        <p:spPr>
          <a:xfrm>
            <a:off x="10595693" y="5550105"/>
            <a:ext cx="50595" cy="5059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1"/>
            </p:custDataLst>
          </p:nvPr>
        </p:nvSpPr>
        <p:spPr>
          <a:xfrm>
            <a:off x="3200119" y="1104619"/>
            <a:ext cx="51081" cy="51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32"/>
            </p:custDataLst>
          </p:nvPr>
        </p:nvSpPr>
        <p:spPr>
          <a:xfrm>
            <a:off x="9400920" y="685032"/>
            <a:ext cx="51568" cy="51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33"/>
            </p:custDataLst>
          </p:nvPr>
        </p:nvSpPr>
        <p:spPr>
          <a:xfrm>
            <a:off x="951246" y="1941846"/>
            <a:ext cx="52054" cy="52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34"/>
            </p:custDataLst>
          </p:nvPr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35"/>
            </p:custDataLst>
          </p:nvPr>
        </p:nvSpPr>
        <p:spPr>
          <a:xfrm>
            <a:off x="3730600" y="2854300"/>
            <a:ext cx="54000" cy="54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36"/>
            </p:custDataLst>
          </p:nvPr>
        </p:nvSpPr>
        <p:spPr>
          <a:xfrm>
            <a:off x="9918702" y="3501514"/>
            <a:ext cx="54486" cy="54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37"/>
            </p:custDataLst>
          </p:nvPr>
        </p:nvSpPr>
        <p:spPr>
          <a:xfrm>
            <a:off x="10070615" y="757827"/>
            <a:ext cx="54973" cy="54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38"/>
            </p:custDataLst>
          </p:nvPr>
        </p:nvSpPr>
        <p:spPr>
          <a:xfrm>
            <a:off x="10857529" y="2903641"/>
            <a:ext cx="55459" cy="55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39"/>
            </p:custDataLst>
          </p:nvPr>
        </p:nvSpPr>
        <p:spPr>
          <a:xfrm>
            <a:off x="4043563" y="4170203"/>
            <a:ext cx="55946" cy="55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7" name="PA_椭圆 46"/>
          <p:cNvSpPr/>
          <p:nvPr>
            <p:custDataLst>
              <p:tags r:id="rId40"/>
            </p:custDataLst>
          </p:nvPr>
        </p:nvSpPr>
        <p:spPr>
          <a:xfrm>
            <a:off x="11567756" y="5734768"/>
            <a:ext cx="56432" cy="56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椭圆 47"/>
          <p:cNvSpPr/>
          <p:nvPr>
            <p:custDataLst>
              <p:tags r:id="rId41"/>
            </p:custDataLst>
          </p:nvPr>
        </p:nvSpPr>
        <p:spPr>
          <a:xfrm>
            <a:off x="1797281" y="2800581"/>
            <a:ext cx="56919" cy="56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PA_椭圆 48"/>
          <p:cNvSpPr/>
          <p:nvPr>
            <p:custDataLst>
              <p:tags r:id="rId42"/>
            </p:custDataLst>
          </p:nvPr>
        </p:nvSpPr>
        <p:spPr>
          <a:xfrm>
            <a:off x="4565395" y="3282695"/>
            <a:ext cx="57405" cy="5740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椭圆 49"/>
          <p:cNvSpPr/>
          <p:nvPr>
            <p:custDataLst>
              <p:tags r:id="rId43"/>
            </p:custDataLst>
          </p:nvPr>
        </p:nvSpPr>
        <p:spPr>
          <a:xfrm>
            <a:off x="7587508" y="1783608"/>
            <a:ext cx="57892" cy="57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44"/>
            </p:custDataLst>
          </p:nvPr>
        </p:nvSpPr>
        <p:spPr>
          <a:xfrm>
            <a:off x="4700665" y="5149057"/>
            <a:ext cx="58378" cy="58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45"/>
            </p:custDataLst>
          </p:nvPr>
        </p:nvSpPr>
        <p:spPr>
          <a:xfrm>
            <a:off x="10473123" y="4436935"/>
            <a:ext cx="58865" cy="58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椭圆 52"/>
          <p:cNvSpPr/>
          <p:nvPr>
            <p:custDataLst>
              <p:tags r:id="rId46"/>
            </p:custDataLst>
          </p:nvPr>
        </p:nvSpPr>
        <p:spPr>
          <a:xfrm>
            <a:off x="664549" y="1731349"/>
            <a:ext cx="59351" cy="59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47"/>
            </p:custDataLst>
          </p:nvPr>
        </p:nvSpPr>
        <p:spPr>
          <a:xfrm>
            <a:off x="6429862" y="321162"/>
            <a:ext cx="59838" cy="59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_椭圆 55"/>
          <p:cNvSpPr/>
          <p:nvPr>
            <p:custDataLst>
              <p:tags r:id="rId48"/>
            </p:custDataLst>
          </p:nvPr>
        </p:nvSpPr>
        <p:spPr>
          <a:xfrm>
            <a:off x="9057789" y="5717689"/>
            <a:ext cx="60811" cy="60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椭圆 56"/>
          <p:cNvSpPr/>
          <p:nvPr>
            <p:custDataLst>
              <p:tags r:id="rId49"/>
            </p:custDataLst>
          </p:nvPr>
        </p:nvSpPr>
        <p:spPr>
          <a:xfrm>
            <a:off x="8638203" y="4129703"/>
            <a:ext cx="61297" cy="61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_椭圆 57"/>
          <p:cNvSpPr/>
          <p:nvPr>
            <p:custDataLst>
              <p:tags r:id="rId50"/>
            </p:custDataLst>
          </p:nvPr>
        </p:nvSpPr>
        <p:spPr>
          <a:xfrm>
            <a:off x="8167816" y="5526216"/>
            <a:ext cx="61784" cy="61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椭圆 58"/>
          <p:cNvSpPr/>
          <p:nvPr>
            <p:custDataLst>
              <p:tags r:id="rId51"/>
            </p:custDataLst>
          </p:nvPr>
        </p:nvSpPr>
        <p:spPr>
          <a:xfrm>
            <a:off x="9504518" y="788630"/>
            <a:ext cx="62270" cy="62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椭圆 59"/>
          <p:cNvSpPr/>
          <p:nvPr>
            <p:custDataLst>
              <p:tags r:id="rId52"/>
            </p:custDataLst>
          </p:nvPr>
        </p:nvSpPr>
        <p:spPr>
          <a:xfrm>
            <a:off x="859895" y="984570"/>
            <a:ext cx="62757" cy="6275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椭圆 60"/>
          <p:cNvSpPr/>
          <p:nvPr>
            <p:custDataLst>
              <p:tags r:id="rId53"/>
            </p:custDataLst>
          </p:nvPr>
        </p:nvSpPr>
        <p:spPr>
          <a:xfrm>
            <a:off x="965457" y="2298957"/>
            <a:ext cx="63243" cy="63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54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_椭圆 63"/>
          <p:cNvSpPr/>
          <p:nvPr>
            <p:custDataLst>
              <p:tags r:id="rId55"/>
            </p:custDataLst>
          </p:nvPr>
        </p:nvSpPr>
        <p:spPr>
          <a:xfrm>
            <a:off x="1929197" y="5726497"/>
            <a:ext cx="64703" cy="64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椭圆 64"/>
          <p:cNvSpPr/>
          <p:nvPr>
            <p:custDataLst>
              <p:tags r:id="rId56"/>
            </p:custDataLst>
          </p:nvPr>
        </p:nvSpPr>
        <p:spPr>
          <a:xfrm>
            <a:off x="10936699" y="4138511"/>
            <a:ext cx="65189" cy="65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椭圆 65"/>
          <p:cNvSpPr/>
          <p:nvPr>
            <p:custDataLst>
              <p:tags r:id="rId57"/>
            </p:custDataLst>
          </p:nvPr>
        </p:nvSpPr>
        <p:spPr>
          <a:xfrm>
            <a:off x="10580612" y="5941424"/>
            <a:ext cx="65676" cy="6567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_椭圆 66"/>
          <p:cNvSpPr/>
          <p:nvPr>
            <p:custDataLst>
              <p:tags r:id="rId58"/>
            </p:custDataLst>
          </p:nvPr>
        </p:nvSpPr>
        <p:spPr>
          <a:xfrm>
            <a:off x="6042538" y="2130938"/>
            <a:ext cx="66162" cy="66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椭圆 69"/>
          <p:cNvSpPr/>
          <p:nvPr>
            <p:custDataLst>
              <p:tags r:id="rId59"/>
            </p:custDataLst>
          </p:nvPr>
        </p:nvSpPr>
        <p:spPr>
          <a:xfrm>
            <a:off x="4560185" y="4580626"/>
            <a:ext cx="67622" cy="67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1" name="PA_椭圆 70"/>
          <p:cNvSpPr/>
          <p:nvPr>
            <p:custDataLst>
              <p:tags r:id="rId60"/>
            </p:custDataLst>
          </p:nvPr>
        </p:nvSpPr>
        <p:spPr>
          <a:xfrm>
            <a:off x="11530680" y="5456392"/>
            <a:ext cx="68108" cy="68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椭圆 71"/>
          <p:cNvSpPr/>
          <p:nvPr>
            <p:custDataLst>
              <p:tags r:id="rId61"/>
            </p:custDataLst>
          </p:nvPr>
        </p:nvSpPr>
        <p:spPr>
          <a:xfrm>
            <a:off x="437425" y="4507201"/>
            <a:ext cx="282094" cy="28209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3" name="PA_椭圆 72"/>
          <p:cNvSpPr/>
          <p:nvPr>
            <p:custDataLst>
              <p:tags r:id="rId62"/>
            </p:custDataLst>
          </p:nvPr>
        </p:nvSpPr>
        <p:spPr>
          <a:xfrm>
            <a:off x="7690619" y="2813819"/>
            <a:ext cx="69081" cy="69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椭圆 73"/>
          <p:cNvSpPr/>
          <p:nvPr>
            <p:custDataLst>
              <p:tags r:id="rId63"/>
            </p:custDataLst>
          </p:nvPr>
        </p:nvSpPr>
        <p:spPr>
          <a:xfrm>
            <a:off x="9929020" y="2470432"/>
            <a:ext cx="69568" cy="69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椭圆 74"/>
          <p:cNvSpPr/>
          <p:nvPr>
            <p:custDataLst>
              <p:tags r:id="rId64"/>
            </p:custDataLst>
          </p:nvPr>
        </p:nvSpPr>
        <p:spPr>
          <a:xfrm>
            <a:off x="2787446" y="1860346"/>
            <a:ext cx="70054" cy="70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椭圆 75"/>
          <p:cNvSpPr/>
          <p:nvPr>
            <p:custDataLst>
              <p:tags r:id="rId65"/>
            </p:custDataLst>
          </p:nvPr>
        </p:nvSpPr>
        <p:spPr>
          <a:xfrm>
            <a:off x="7181159" y="1999559"/>
            <a:ext cx="70541" cy="70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椭圆 76"/>
          <p:cNvSpPr/>
          <p:nvPr>
            <p:custDataLst>
              <p:tags r:id="rId66"/>
            </p:custDataLst>
          </p:nvPr>
        </p:nvSpPr>
        <p:spPr>
          <a:xfrm>
            <a:off x="5412174" y="5479078"/>
            <a:ext cx="71027" cy="710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椭圆 77"/>
          <p:cNvSpPr/>
          <p:nvPr>
            <p:custDataLst>
              <p:tags r:id="rId67"/>
            </p:custDataLst>
          </p:nvPr>
        </p:nvSpPr>
        <p:spPr>
          <a:xfrm>
            <a:off x="2697086" y="817486"/>
            <a:ext cx="71514" cy="7151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椭圆 78"/>
          <p:cNvSpPr/>
          <p:nvPr>
            <p:custDataLst>
              <p:tags r:id="rId68"/>
            </p:custDataLst>
          </p:nvPr>
        </p:nvSpPr>
        <p:spPr>
          <a:xfrm>
            <a:off x="11621188" y="6343650"/>
            <a:ext cx="72000" cy="72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椭圆 79"/>
          <p:cNvSpPr/>
          <p:nvPr>
            <p:custDataLst>
              <p:tags r:id="rId69"/>
            </p:custDataLst>
          </p:nvPr>
        </p:nvSpPr>
        <p:spPr>
          <a:xfrm>
            <a:off x="1795440" y="1967874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椭圆 80"/>
          <p:cNvSpPr/>
          <p:nvPr>
            <p:custDataLst>
              <p:tags r:id="rId70"/>
            </p:custDataLst>
          </p:nvPr>
        </p:nvSpPr>
        <p:spPr>
          <a:xfrm>
            <a:off x="1954981" y="3601342"/>
            <a:ext cx="213967" cy="21396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椭圆 81"/>
          <p:cNvSpPr/>
          <p:nvPr>
            <p:custDataLst>
              <p:tags r:id="rId71"/>
            </p:custDataLst>
          </p:nvPr>
        </p:nvSpPr>
        <p:spPr>
          <a:xfrm flipH="1">
            <a:off x="2845279" y="5137414"/>
            <a:ext cx="136261" cy="13626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椭圆 82"/>
          <p:cNvSpPr/>
          <p:nvPr>
            <p:custDataLst>
              <p:tags r:id="rId72"/>
            </p:custDataLst>
          </p:nvPr>
        </p:nvSpPr>
        <p:spPr>
          <a:xfrm>
            <a:off x="8229600" y="637422"/>
            <a:ext cx="180975" cy="1809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椭圆 83"/>
          <p:cNvSpPr/>
          <p:nvPr>
            <p:custDataLst>
              <p:tags r:id="rId73"/>
            </p:custDataLst>
          </p:nvPr>
        </p:nvSpPr>
        <p:spPr>
          <a:xfrm>
            <a:off x="11369898" y="1192929"/>
            <a:ext cx="160782" cy="16078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椭圆 84"/>
          <p:cNvSpPr/>
          <p:nvPr>
            <p:custDataLst>
              <p:tags r:id="rId74"/>
            </p:custDataLst>
          </p:nvPr>
        </p:nvSpPr>
        <p:spPr>
          <a:xfrm>
            <a:off x="11219493" y="5778501"/>
            <a:ext cx="162924" cy="1629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椭圆 85"/>
          <p:cNvSpPr/>
          <p:nvPr>
            <p:custDataLst>
              <p:tags r:id="rId75"/>
            </p:custDataLst>
          </p:nvPr>
        </p:nvSpPr>
        <p:spPr>
          <a:xfrm>
            <a:off x="10118302" y="4869515"/>
            <a:ext cx="170573" cy="1705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椭圆 86"/>
          <p:cNvSpPr/>
          <p:nvPr>
            <p:custDataLst>
              <p:tags r:id="rId76"/>
            </p:custDataLst>
          </p:nvPr>
        </p:nvSpPr>
        <p:spPr>
          <a:xfrm>
            <a:off x="9787141" y="5505714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77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椭圆 88"/>
          <p:cNvSpPr/>
          <p:nvPr>
            <p:custDataLst>
              <p:tags r:id="rId78"/>
            </p:custDataLst>
          </p:nvPr>
        </p:nvSpPr>
        <p:spPr>
          <a:xfrm>
            <a:off x="3908375" y="1108678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椭圆 89"/>
          <p:cNvSpPr/>
          <p:nvPr>
            <p:custDataLst>
              <p:tags r:id="rId79"/>
            </p:custDataLst>
          </p:nvPr>
        </p:nvSpPr>
        <p:spPr>
          <a:xfrm>
            <a:off x="10899101" y="2245792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椭圆 90"/>
          <p:cNvSpPr/>
          <p:nvPr>
            <p:custDataLst>
              <p:tags r:id="rId80"/>
            </p:custDataLst>
          </p:nvPr>
        </p:nvSpPr>
        <p:spPr>
          <a:xfrm>
            <a:off x="9063886" y="1818145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椭圆 91"/>
          <p:cNvSpPr/>
          <p:nvPr>
            <p:custDataLst>
              <p:tags r:id="rId81"/>
            </p:custDataLst>
          </p:nvPr>
        </p:nvSpPr>
        <p:spPr>
          <a:xfrm>
            <a:off x="6459190" y="6253812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3268165" y="1883918"/>
            <a:ext cx="5389726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 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Thanks!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9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4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39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2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2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43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2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66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57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3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6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32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95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49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9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83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383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274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5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88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259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58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2" y="93191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65433" y="2946698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吸引力和可用性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354040" y="6298418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39245" y="5935739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8232" y="1399934"/>
            <a:ext cx="4322512" cy="3842232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3260539" y="1166824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PA_椭圆 6"/>
          <p:cNvSpPr/>
          <p:nvPr>
            <p:custDataLst>
              <p:tags r:id="rId5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6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6"/>
          <p:cNvSpPr/>
          <p:nvPr>
            <p:custDataLst>
              <p:tags r:id="rId7"/>
            </p:custDataLst>
          </p:nvPr>
        </p:nvSpPr>
        <p:spPr>
          <a:xfrm rot="1194173">
            <a:off x="3978404" y="1248924"/>
            <a:ext cx="4162168" cy="416216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8"/>
            </p:custDataLst>
          </p:nvPr>
        </p:nvSpPr>
        <p:spPr>
          <a:xfrm>
            <a:off x="7656196" y="2586229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9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0"/>
            </p:custDataLst>
          </p:nvPr>
        </p:nvSpPr>
        <p:spPr>
          <a:xfrm>
            <a:off x="5319713" y="5258835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1"/>
            </p:custDataLst>
          </p:nvPr>
        </p:nvSpPr>
        <p:spPr>
          <a:xfrm>
            <a:off x="4070034" y="2612423"/>
            <a:ext cx="49528" cy="4952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2"/>
            </p:custDataLst>
          </p:nvPr>
        </p:nvSpPr>
        <p:spPr>
          <a:xfrm>
            <a:off x="7745269" y="3050077"/>
            <a:ext cx="141432" cy="1414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3"/>
            </p:custDataLst>
          </p:nvPr>
        </p:nvSpPr>
        <p:spPr>
          <a:xfrm>
            <a:off x="4258128" y="4481704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14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15"/>
            </p:custDataLst>
          </p:nvPr>
        </p:nvSpPr>
        <p:spPr>
          <a:xfrm>
            <a:off x="5793558" y="1193146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16"/>
            </p:custDataLst>
          </p:nvPr>
        </p:nvSpPr>
        <p:spPr>
          <a:xfrm>
            <a:off x="7174874" y="5012439"/>
            <a:ext cx="92964" cy="9296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7"/>
            </p:custDataLst>
          </p:nvPr>
        </p:nvGrpSpPr>
        <p:grpSpPr>
          <a:xfrm flipH="1">
            <a:off x="11165068" y="1166824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57190" y="2702560"/>
            <a:ext cx="12052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猫和老鼠</a:t>
            </a:r>
            <a:endParaRPr lang="zh-CN" altLang="en-US" sz="4000" b="1"/>
          </a:p>
        </p:txBody>
      </p:sp>
      <p:sp>
        <p:nvSpPr>
          <p:cNvPr id="10" name="文本框 9"/>
          <p:cNvSpPr txBox="1"/>
          <p:nvPr/>
        </p:nvSpPr>
        <p:spPr>
          <a:xfrm>
            <a:off x="1496695" y="1005205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43965" y="1193165"/>
            <a:ext cx="2400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动画片的粉丝基础庞大</a:t>
            </a:r>
            <a:endParaRPr lang="zh-CN" altLang="en-US" sz="3200"/>
          </a:p>
        </p:txBody>
      </p:sp>
      <p:sp>
        <p:nvSpPr>
          <p:cNvPr id="18" name="文本框 17"/>
          <p:cNvSpPr txBox="1"/>
          <p:nvPr/>
        </p:nvSpPr>
        <p:spPr>
          <a:xfrm>
            <a:off x="1450340" y="3005455"/>
            <a:ext cx="2193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《猫和老鼠》1940年问世,90年代引进中国后成为了一部老少皆宜的动画片，给一代又一代不同年龄、不同国家的观众带来了无数欢乐。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531225" y="1136015"/>
            <a:ext cx="23704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3200"/>
              <a:t>游戏画面精美</a:t>
            </a:r>
            <a:endParaRPr lang="zh-CN" altLang="en-US" sz="3200"/>
          </a:p>
        </p:txBody>
      </p:sp>
      <p:sp>
        <p:nvSpPr>
          <p:cNvPr id="38" name="文本框 37"/>
          <p:cNvSpPr txBox="1"/>
          <p:nvPr/>
        </p:nvSpPr>
        <p:spPr>
          <a:xfrm>
            <a:off x="8665210" y="3006090"/>
            <a:ext cx="2101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游戏画面精美，操作容易，与动画片一样老少皆宜。</a:t>
            </a: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93046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68597" y="2918364"/>
            <a:ext cx="3252416" cy="175323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工</a:t>
            </a:r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作量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技术难度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-75123" y="-182547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9429417" y="6441374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14644" y="6429794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2084070"/>
            <a:ext cx="9685020" cy="4678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8569" y="292907"/>
            <a:ext cx="29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工作量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77945" y="1308100"/>
            <a:ext cx="6716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</a:t>
            </a:r>
            <a:r>
              <a:rPr lang="zh-CN" altLang="en-US"/>
              <a:t>个页面</a:t>
            </a:r>
            <a:endParaRPr lang="zh-CN" altLang="en-US"/>
          </a:p>
          <a:p>
            <a:r>
              <a:rPr lang="en-US" altLang="zh-CN"/>
              <a:t>28</a:t>
            </a:r>
            <a:r>
              <a:rPr lang="zh-CN" altLang="en-US"/>
              <a:t>个图片素材</a:t>
            </a:r>
            <a:endParaRPr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523240"/>
            <a:ext cx="1897380" cy="149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工作量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2层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61415"/>
            <a:ext cx="10058400" cy="5125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71745" y="594995"/>
            <a:ext cx="204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操作流程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相关</a:t>
            </a:r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技术简介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36440" y="2691130"/>
            <a:ext cx="57124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开发工具：</a:t>
            </a:r>
            <a:r>
              <a:rPr lang="zh-CN" altLang="en-US">
                <a:sym typeface="+mn-ea"/>
              </a:rPr>
              <a:t>android studio   cocos creater </a:t>
            </a:r>
            <a:r>
              <a:rPr lang="en-US" altLang="zh-CN">
                <a:sym typeface="+mn-ea"/>
              </a:rPr>
              <a:t> photoshop</a:t>
            </a:r>
            <a:endParaRPr lang="en-US" altLang="zh-CN">
              <a:sym typeface="+mn-ea"/>
            </a:endParaRPr>
          </a:p>
          <a:p>
            <a:r>
              <a:rPr lang="zh-CN" altLang="en-US"/>
              <a:t>开发语言：</a:t>
            </a:r>
            <a:r>
              <a:rPr lang="en-US" altLang="zh-CN"/>
              <a:t>Java	javascript</a:t>
            </a:r>
            <a:endParaRPr lang="en-US" altLang="zh-CN"/>
          </a:p>
          <a:p>
            <a:r>
              <a:rPr lang="zh-CN" altLang="en-US"/>
              <a:t>前端</a:t>
            </a:r>
            <a:r>
              <a:rPr lang="zh-CN" altLang="zh-CN" dirty="0">
                <a:sym typeface="+mn-ea"/>
              </a:rPr>
              <a:t>页面：</a:t>
            </a:r>
            <a:r>
              <a:rPr lang="zh-CN" alt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EditText  Button</a:t>
            </a:r>
            <a:endParaRPr lang="zh-CN" altLang="en-US">
              <a:sym typeface="+mn-ea"/>
            </a:endParaRPr>
          </a:p>
          <a:p>
            <a:r>
              <a:rPr lang="zh-CN" altLang="en-US"/>
              <a:t>数据库：</a:t>
            </a:r>
            <a:r>
              <a:rPr lang="en-US" altLang="zh-CN"/>
              <a:t>andorid</a:t>
            </a:r>
            <a:r>
              <a:rPr lang="zh-CN" altLang="en-US"/>
              <a:t>自带的</a:t>
            </a:r>
            <a:r>
              <a:rPr lang="en-US" altLang="zh-CN"/>
              <a:t>sqlite</a:t>
            </a:r>
            <a:r>
              <a:rPr lang="zh-CN" altLang="en-US"/>
              <a:t>数据库</a:t>
            </a:r>
            <a:endParaRPr lang="zh-CN" altLang="en-US"/>
          </a:p>
          <a:p>
            <a:r>
              <a:rPr lang="zh-CN" altLang="en-US"/>
              <a:t>其他</a:t>
            </a:r>
            <a:r>
              <a:rPr lang="zh-CN" altLang="en-US"/>
              <a:t>：Toast Intent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35955" y="1794510"/>
            <a:ext cx="2766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Tom And Jerry</a:t>
            </a:r>
            <a:endParaRPr lang="en-US" altLang="zh-CN" sz="2800" b="1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710" y="748371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应用</a:t>
            </a:r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测试</a:t>
            </a:r>
            <a:endParaRPr lang="zh-CN" altLang="en-US" sz="3600" spc="100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735" y="3140075"/>
            <a:ext cx="7421880" cy="3528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0965" y="628015"/>
            <a:ext cx="1249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UI</a:t>
            </a:r>
            <a:r>
              <a:rPr lang="zh-CN" altLang="en-US" sz="2400"/>
              <a:t>测试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35305" y="1197610"/>
            <a:ext cx="3230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采用了</a:t>
            </a:r>
            <a:r>
              <a:rPr lang="en-US" altLang="zh-CN"/>
              <a:t>python</a:t>
            </a:r>
            <a:r>
              <a:rPr lang="zh-CN" altLang="en-US"/>
              <a:t>里面的</a:t>
            </a:r>
            <a:r>
              <a:rPr lang="en-US" altLang="zh-CN"/>
              <a:t>airtest</a:t>
            </a:r>
            <a:r>
              <a:rPr lang="zh-CN" altLang="en-US"/>
              <a:t>库，进行</a:t>
            </a:r>
            <a:r>
              <a:rPr lang="en-US" altLang="zh-CN"/>
              <a:t>ui</a:t>
            </a:r>
            <a:r>
              <a:rPr lang="zh-CN" altLang="en-US"/>
              <a:t>测试。</a:t>
            </a:r>
            <a:r>
              <a:rPr lang="en-US" altLang="zh-CN">
                <a:sym typeface="+mn-ea"/>
              </a:rPr>
              <a:t>airtest</a:t>
            </a:r>
            <a:r>
              <a:rPr lang="zh-CN" altLang="en-US">
                <a:sym typeface="+mn-ea"/>
              </a:rPr>
              <a:t>是一个采用图像识别功能进行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测试的库。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40045" y="2673350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测试代码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PA" val="v3.2.0"/>
</p:tagLst>
</file>

<file path=ppt/tags/tag26.xml><?xml version="1.0" encoding="utf-8"?>
<p:tagLst xmlns:p="http://schemas.openxmlformats.org/presentationml/2006/main">
  <p:tag name="PA" val="v3.2.0"/>
</p:tagLst>
</file>

<file path=ppt/tags/tag27.xml><?xml version="1.0" encoding="utf-8"?>
<p:tagLst xmlns:p="http://schemas.openxmlformats.org/presentationml/2006/main">
  <p:tag name="PA" val="v3.2.0"/>
</p:tagLst>
</file>

<file path=ppt/tags/tag28.xml><?xml version="1.0" encoding="utf-8"?>
<p:tagLst xmlns:p="http://schemas.openxmlformats.org/presentationml/2006/main">
  <p:tag name="PA" val="v3.2.0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PA" val="v3.2.0"/>
</p:tagLst>
</file>

<file path=ppt/tags/tag34.xml><?xml version="1.0" encoding="utf-8"?>
<p:tagLst xmlns:p="http://schemas.openxmlformats.org/presentationml/2006/main">
  <p:tag name="PA" val="v3.2.0"/>
</p:tagLst>
</file>

<file path=ppt/tags/tag35.xml><?xml version="1.0" encoding="utf-8"?>
<p:tagLst xmlns:p="http://schemas.openxmlformats.org/presentationml/2006/main">
  <p:tag name="PA" val="v3.2.0"/>
</p:tagLst>
</file>

<file path=ppt/tags/tag36.xml><?xml version="1.0" encoding="utf-8"?>
<p:tagLst xmlns:p="http://schemas.openxmlformats.org/presentationml/2006/main">
  <p:tag name="PA" val="v3.2.0"/>
</p:tagLst>
</file>

<file path=ppt/tags/tag37.xml><?xml version="1.0" encoding="utf-8"?>
<p:tagLst xmlns:p="http://schemas.openxmlformats.org/presentationml/2006/main">
  <p:tag name="PA" val="v3.2.0"/>
</p:tagLst>
</file>

<file path=ppt/tags/tag38.xml><?xml version="1.0" encoding="utf-8"?>
<p:tagLst xmlns:p="http://schemas.openxmlformats.org/presentationml/2006/main">
  <p:tag name="PA" val="v3.2.0"/>
</p:tagLst>
</file>

<file path=ppt/tags/tag39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40.xml><?xml version="1.0" encoding="utf-8"?>
<p:tagLst xmlns:p="http://schemas.openxmlformats.org/presentationml/2006/main">
  <p:tag name="PA" val="v3.2.0"/>
</p:tagLst>
</file>

<file path=ppt/tags/tag41.xml><?xml version="1.0" encoding="utf-8"?>
<p:tagLst xmlns:p="http://schemas.openxmlformats.org/presentationml/2006/main">
  <p:tag name="PA" val="v3.2.0"/>
</p:tagLst>
</file>

<file path=ppt/tags/tag42.xml><?xml version="1.0" encoding="utf-8"?>
<p:tagLst xmlns:p="http://schemas.openxmlformats.org/presentationml/2006/main">
  <p:tag name="PA" val="v3.2.0"/>
</p:tagLst>
</file>

<file path=ppt/tags/tag43.xml><?xml version="1.0" encoding="utf-8"?>
<p:tagLst xmlns:p="http://schemas.openxmlformats.org/presentationml/2006/main">
  <p:tag name="PA" val="v3.2.0"/>
</p:tagLst>
</file>

<file path=ppt/tags/tag44.xml><?xml version="1.0" encoding="utf-8"?>
<p:tagLst xmlns:p="http://schemas.openxmlformats.org/presentationml/2006/main">
  <p:tag name="PA" val="v3.2.0"/>
</p:tagLst>
</file>

<file path=ppt/tags/tag45.xml><?xml version="1.0" encoding="utf-8"?>
<p:tagLst xmlns:p="http://schemas.openxmlformats.org/presentationml/2006/main">
  <p:tag name="PA" val="v3.2.0"/>
</p:tagLst>
</file>

<file path=ppt/tags/tag46.xml><?xml version="1.0" encoding="utf-8"?>
<p:tagLst xmlns:p="http://schemas.openxmlformats.org/presentationml/2006/main">
  <p:tag name="PA" val="v3.2.0"/>
</p:tagLst>
</file>

<file path=ppt/tags/tag47.xml><?xml version="1.0" encoding="utf-8"?>
<p:tagLst xmlns:p="http://schemas.openxmlformats.org/presentationml/2006/main">
  <p:tag name="PA" val="v3.2.0"/>
</p:tagLst>
</file>

<file path=ppt/tags/tag48.xml><?xml version="1.0" encoding="utf-8"?>
<p:tagLst xmlns:p="http://schemas.openxmlformats.org/presentationml/2006/main">
  <p:tag name="PA" val="v3.2.0"/>
</p:tagLst>
</file>

<file path=ppt/tags/tag49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50.xml><?xml version="1.0" encoding="utf-8"?>
<p:tagLst xmlns:p="http://schemas.openxmlformats.org/presentationml/2006/main">
  <p:tag name="PA" val="v3.2.0"/>
</p:tagLst>
</file>

<file path=ppt/tags/tag51.xml><?xml version="1.0" encoding="utf-8"?>
<p:tagLst xmlns:p="http://schemas.openxmlformats.org/presentationml/2006/main">
  <p:tag name="PA" val="v3.2.0"/>
</p:tagLst>
</file>

<file path=ppt/tags/tag52.xml><?xml version="1.0" encoding="utf-8"?>
<p:tagLst xmlns:p="http://schemas.openxmlformats.org/presentationml/2006/main">
  <p:tag name="PA" val="v3.2.0"/>
</p:tagLst>
</file>

<file path=ppt/tags/tag53.xml><?xml version="1.0" encoding="utf-8"?>
<p:tagLst xmlns:p="http://schemas.openxmlformats.org/presentationml/2006/main">
  <p:tag name="PA" val="v3.2.0"/>
</p:tagLst>
</file>

<file path=ppt/tags/tag54.xml><?xml version="1.0" encoding="utf-8"?>
<p:tagLst xmlns:p="http://schemas.openxmlformats.org/presentationml/2006/main">
  <p:tag name="PA" val="v3.2.0"/>
</p:tagLst>
</file>

<file path=ppt/tags/tag55.xml><?xml version="1.0" encoding="utf-8"?>
<p:tagLst xmlns:p="http://schemas.openxmlformats.org/presentationml/2006/main">
  <p:tag name="PA" val="v3.2.0"/>
</p:tagLst>
</file>

<file path=ppt/tags/tag56.xml><?xml version="1.0" encoding="utf-8"?>
<p:tagLst xmlns:p="http://schemas.openxmlformats.org/presentationml/2006/main">
  <p:tag name="PA" val="v3.2.0"/>
</p:tagLst>
</file>

<file path=ppt/tags/tag57.xml><?xml version="1.0" encoding="utf-8"?>
<p:tagLst xmlns:p="http://schemas.openxmlformats.org/presentationml/2006/main">
  <p:tag name="PA" val="v3.2.0"/>
</p:tagLst>
</file>

<file path=ppt/tags/tag58.xml><?xml version="1.0" encoding="utf-8"?>
<p:tagLst xmlns:p="http://schemas.openxmlformats.org/presentationml/2006/main">
  <p:tag name="PA" val="v3.2.0"/>
</p:tagLst>
</file>

<file path=ppt/tags/tag59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60.xml><?xml version="1.0" encoding="utf-8"?>
<p:tagLst xmlns:p="http://schemas.openxmlformats.org/presentationml/2006/main">
  <p:tag name="PA" val="v3.2.0"/>
</p:tagLst>
</file>

<file path=ppt/tags/tag61.xml><?xml version="1.0" encoding="utf-8"?>
<p:tagLst xmlns:p="http://schemas.openxmlformats.org/presentationml/2006/main">
  <p:tag name="PA" val="v3.2.0"/>
</p:tagLst>
</file>

<file path=ppt/tags/tag62.xml><?xml version="1.0" encoding="utf-8"?>
<p:tagLst xmlns:p="http://schemas.openxmlformats.org/presentationml/2006/main">
  <p:tag name="PA" val="v3.2.0"/>
</p:tagLst>
</file>

<file path=ppt/tags/tag63.xml><?xml version="1.0" encoding="utf-8"?>
<p:tagLst xmlns:p="http://schemas.openxmlformats.org/presentationml/2006/main">
  <p:tag name="PA" val="v3.2.0"/>
</p:tagLst>
</file>

<file path=ppt/tags/tag64.xml><?xml version="1.0" encoding="utf-8"?>
<p:tagLst xmlns:p="http://schemas.openxmlformats.org/presentationml/2006/main">
  <p:tag name="PA" val="v3.2.0"/>
</p:tagLst>
</file>

<file path=ppt/tags/tag65.xml><?xml version="1.0" encoding="utf-8"?>
<p:tagLst xmlns:p="http://schemas.openxmlformats.org/presentationml/2006/main">
  <p:tag name="PA" val="v3.2.0"/>
</p:tagLst>
</file>

<file path=ppt/tags/tag66.xml><?xml version="1.0" encoding="utf-8"?>
<p:tagLst xmlns:p="http://schemas.openxmlformats.org/presentationml/2006/main">
  <p:tag name="PA" val="v3.2.0"/>
</p:tagLst>
</file>

<file path=ppt/tags/tag67.xml><?xml version="1.0" encoding="utf-8"?>
<p:tagLst xmlns:p="http://schemas.openxmlformats.org/presentationml/2006/main">
  <p:tag name="PA" val="v3.2.0"/>
</p:tagLst>
</file>

<file path=ppt/tags/tag68.xml><?xml version="1.0" encoding="utf-8"?>
<p:tagLst xmlns:p="http://schemas.openxmlformats.org/presentationml/2006/main">
  <p:tag name="PA" val="v3.2.0"/>
</p:tagLst>
</file>

<file path=ppt/tags/tag69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70.xml><?xml version="1.0" encoding="utf-8"?>
<p:tagLst xmlns:p="http://schemas.openxmlformats.org/presentationml/2006/main">
  <p:tag name="PA" val="v3.2.0"/>
</p:tagLst>
</file>

<file path=ppt/tags/tag71.xml><?xml version="1.0" encoding="utf-8"?>
<p:tagLst xmlns:p="http://schemas.openxmlformats.org/presentationml/2006/main">
  <p:tag name="PA" val="v3.2.0"/>
</p:tagLst>
</file>

<file path=ppt/tags/tag72.xml><?xml version="1.0" encoding="utf-8"?>
<p:tagLst xmlns:p="http://schemas.openxmlformats.org/presentationml/2006/main">
  <p:tag name="PA" val="v3.2.0"/>
</p:tagLst>
</file>

<file path=ppt/tags/tag73.xml><?xml version="1.0" encoding="utf-8"?>
<p:tagLst xmlns:p="http://schemas.openxmlformats.org/presentationml/2006/main">
  <p:tag name="PA" val="v3.2.0"/>
</p:tagLst>
</file>

<file path=ppt/tags/tag74.xml><?xml version="1.0" encoding="utf-8"?>
<p:tagLst xmlns:p="http://schemas.openxmlformats.org/presentationml/2006/main">
  <p:tag name="PA" val="v3.2.0"/>
</p:tagLst>
</file>

<file path=ppt/tags/tag75.xml><?xml version="1.0" encoding="utf-8"?>
<p:tagLst xmlns:p="http://schemas.openxmlformats.org/presentationml/2006/main">
  <p:tag name="PA" val="v3.2.0"/>
</p:tagLst>
</file>

<file path=ppt/tags/tag76.xml><?xml version="1.0" encoding="utf-8"?>
<p:tagLst xmlns:p="http://schemas.openxmlformats.org/presentationml/2006/main">
  <p:tag name="PA" val="v3.2.0"/>
</p:tagLst>
</file>

<file path=ppt/tags/tag77.xml><?xml version="1.0" encoding="utf-8"?>
<p:tagLst xmlns:p="http://schemas.openxmlformats.org/presentationml/2006/main">
  <p:tag name="PA" val="v3.2.0"/>
</p:tagLst>
</file>

<file path=ppt/tags/tag78.xml><?xml version="1.0" encoding="utf-8"?>
<p:tagLst xmlns:p="http://schemas.openxmlformats.org/presentationml/2006/main">
  <p:tag name="PA" val="v3.2.0"/>
</p:tagLst>
</file>

<file path=ppt/tags/tag79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80.xml><?xml version="1.0" encoding="utf-8"?>
<p:tagLst xmlns:p="http://schemas.openxmlformats.org/presentationml/2006/main">
  <p:tag name="PA" val="v3.2.0"/>
</p:tagLst>
</file>

<file path=ppt/tags/tag81.xml><?xml version="1.0" encoding="utf-8"?>
<p:tagLst xmlns:p="http://schemas.openxmlformats.org/presentationml/2006/main">
  <p:tag name="PA" val="v3.2.0"/>
</p:tagLst>
</file>

<file path=ppt/tags/tag82.xml><?xml version="1.0" encoding="utf-8"?>
<p:tagLst xmlns:p="http://schemas.openxmlformats.org/presentationml/2006/main">
  <p:tag name="PA" val="v3.2.0"/>
</p:tagLst>
</file>

<file path=ppt/tags/tag83.xml><?xml version="1.0" encoding="utf-8"?>
<p:tagLst xmlns:p="http://schemas.openxmlformats.org/presentationml/2006/main">
  <p:tag name="PA" val="v3.2.0"/>
</p:tagLst>
</file>

<file path=ppt/tags/tag84.xml><?xml version="1.0" encoding="utf-8"?>
<p:tagLst xmlns:p="http://schemas.openxmlformats.org/presentationml/2006/main">
  <p:tag name="PA" val="v3.2.0"/>
</p:tagLst>
</file>

<file path=ppt/tags/tag85.xml><?xml version="1.0" encoding="utf-8"?>
<p:tagLst xmlns:p="http://schemas.openxmlformats.org/presentationml/2006/main">
  <p:tag name="PA" val="v3.2.0"/>
</p:tagLst>
</file>

<file path=ppt/tags/tag86.xml><?xml version="1.0" encoding="utf-8"?>
<p:tagLst xmlns:p="http://schemas.openxmlformats.org/presentationml/2006/main">
  <p:tag name="PA" val="v3.2.0"/>
</p:tagLst>
</file>

<file path=ppt/tags/tag87.xml><?xml version="1.0" encoding="utf-8"?>
<p:tagLst xmlns:p="http://schemas.openxmlformats.org/presentationml/2006/main">
  <p:tag name="PA" val="v3.2.0"/>
</p:tagLst>
</file>

<file path=ppt/tags/tag88.xml><?xml version="1.0" encoding="utf-8"?>
<p:tagLst xmlns:p="http://schemas.openxmlformats.org/presentationml/2006/main">
  <p:tag name="PA" val="v3.2.0"/>
</p:tagLst>
</file>

<file path=ppt/tags/tag89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ags/tag90.xml><?xml version="1.0" encoding="utf-8"?>
<p:tagLst xmlns:p="http://schemas.openxmlformats.org/presentationml/2006/main">
  <p:tag name="PA" val="v3.2.0"/>
</p:tagLst>
</file>

<file path=ppt/tags/tag91.xml><?xml version="1.0" encoding="utf-8"?>
<p:tagLst xmlns:p="http://schemas.openxmlformats.org/presentationml/2006/main">
  <p:tag name="PA" val="v3.2.0"/>
</p:tagLst>
</file>

<file path=ppt/tags/tag92.xml><?xml version="1.0" encoding="utf-8"?>
<p:tagLst xmlns:p="http://schemas.openxmlformats.org/presentationml/2006/main">
  <p:tag name="PA" val="v3.2.0"/>
</p:tagLst>
</file>

<file path=ppt/tags/tag93.xml><?xml version="1.0" encoding="utf-8"?>
<p:tagLst xmlns:p="http://schemas.openxmlformats.org/presentationml/2006/main">
  <p:tag name="PA" val="v3.2.0"/>
</p:tagLst>
</file>

<file path=ppt/tags/tag94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WPS 演示</Application>
  <PresentationFormat>自定义</PresentationFormat>
  <Paragraphs>89</Paragraphs>
  <Slides>16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明兰</vt:lpstr>
      <vt:lpstr>Open Sans</vt:lpstr>
      <vt:lpstr>方正正纤黑简体</vt:lpstr>
      <vt:lpstr>黑体</vt:lpstr>
      <vt:lpstr>等线</vt:lpstr>
      <vt:lpstr>微软雅黑</vt:lpstr>
      <vt:lpstr>Arial Unicode MS</vt:lpstr>
      <vt:lpstr>等线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苏二</dc:creator>
  <cp:lastModifiedBy>lucky</cp:lastModifiedBy>
  <cp:revision>212</cp:revision>
  <dcterms:created xsi:type="dcterms:W3CDTF">2017-05-16T12:45:00Z</dcterms:created>
  <dcterms:modified xsi:type="dcterms:W3CDTF">2019-12-24T00:33:15Z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